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756" r:id="rId3"/>
    <p:sldId id="757" r:id="rId4"/>
    <p:sldId id="758" r:id="rId5"/>
    <p:sldId id="772" r:id="rId6"/>
    <p:sldId id="773" r:id="rId7"/>
    <p:sldId id="765" r:id="rId8"/>
    <p:sldId id="759" r:id="rId9"/>
    <p:sldId id="779" r:id="rId10"/>
    <p:sldId id="764" r:id="rId11"/>
    <p:sldId id="761" r:id="rId12"/>
    <p:sldId id="763" r:id="rId13"/>
    <p:sldId id="780" r:id="rId14"/>
    <p:sldId id="766" r:id="rId15"/>
    <p:sldId id="767" r:id="rId16"/>
    <p:sldId id="774" r:id="rId17"/>
    <p:sldId id="776" r:id="rId18"/>
    <p:sldId id="777" r:id="rId19"/>
    <p:sldId id="778" r:id="rId20"/>
    <p:sldId id="515" r:id="rId21"/>
    <p:sldId id="781" r:id="rId22"/>
    <p:sldId id="768" r:id="rId23"/>
    <p:sldId id="769" r:id="rId24"/>
    <p:sldId id="770" r:id="rId25"/>
    <p:sldId id="771" r:id="rId26"/>
    <p:sldId id="693" r:id="rId27"/>
    <p:sldId id="784" r:id="rId28"/>
    <p:sldId id="782" r:id="rId2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7" d="100"/>
          <a:sy n="77" d="100"/>
        </p:scale>
        <p:origin x="-166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12/7/2015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25 – Final Exam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673546" cy="4156799"/>
          </a:xfrm>
        </p:spPr>
        <p:txBody>
          <a:bodyPr/>
          <a:lstStyle/>
          <a:p>
            <a:r>
              <a:rPr lang="en-US" dirty="0" smtClean="0"/>
              <a:t>Similar to the midterm</a:t>
            </a:r>
          </a:p>
          <a:p>
            <a:pPr lvl="1"/>
            <a:r>
              <a:rPr lang="en-US" sz="3200" dirty="0" smtClean="0"/>
              <a:t>Going over the slides and making sure you are comfortable with the material would be a good idea</a:t>
            </a:r>
          </a:p>
          <a:p>
            <a:pPr lvl="1"/>
            <a:r>
              <a:rPr lang="en-US" sz="3200" dirty="0" smtClean="0"/>
              <a:t>Try some of the exercises and practice examples available in the slides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21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Choice</a:t>
            </a:r>
          </a:p>
          <a:p>
            <a:r>
              <a:rPr lang="en-US" dirty="0"/>
              <a:t>True/False</a:t>
            </a:r>
          </a:p>
          <a:p>
            <a:r>
              <a:rPr lang="en-US" dirty="0" smtClean="0"/>
              <a:t>Code evaluation</a:t>
            </a:r>
          </a:p>
          <a:p>
            <a:pPr lvl="1"/>
            <a:r>
              <a:rPr lang="en-US" dirty="0" smtClean="0"/>
              <a:t>Given code, what does it do?</a:t>
            </a:r>
            <a:endParaRPr lang="en-US" dirty="0"/>
          </a:p>
          <a:p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Find and fix errors</a:t>
            </a:r>
          </a:p>
          <a:p>
            <a:r>
              <a:rPr lang="en-US" dirty="0" smtClean="0"/>
              <a:t>Fill in the blank</a:t>
            </a:r>
          </a:p>
          <a:p>
            <a:pPr lvl="1"/>
            <a:r>
              <a:rPr lang="en-US" dirty="0" smtClean="0"/>
              <a:t>Complete a piece of partially-written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69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Format?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49.media.tumblr.com/78b2d9e1c9903efe353c70226e14d36d/tumblr_nxzflz5XL01qbxi45o6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64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Everything we covered at the beginning!</a:t>
            </a:r>
          </a:p>
          <a:p>
            <a:r>
              <a:rPr lang="en-US" dirty="0" smtClean="0"/>
              <a:t>From the midterm, you should be familiar with:</a:t>
            </a:r>
          </a:p>
          <a:p>
            <a:pPr lvl="1"/>
            <a:r>
              <a:rPr lang="en-US" dirty="0" smtClean="0"/>
              <a:t>Evaluating expressions</a:t>
            </a:r>
          </a:p>
          <a:p>
            <a:pPr lvl="1"/>
            <a:r>
              <a:rPr lang="en-US" dirty="0" smtClean="0"/>
              <a:t>Control structures</a:t>
            </a:r>
          </a:p>
          <a:p>
            <a:pPr lvl="2"/>
            <a:r>
              <a:rPr lang="en-US" sz="2800" dirty="0" smtClean="0"/>
              <a:t>For Loops</a:t>
            </a:r>
          </a:p>
          <a:p>
            <a:pPr lvl="2"/>
            <a:r>
              <a:rPr lang="en-US" sz="2800" dirty="0" smtClean="0"/>
              <a:t>While Loops (including Interactive loops)</a:t>
            </a:r>
          </a:p>
          <a:p>
            <a:pPr lvl="2"/>
            <a:r>
              <a:rPr lang="en-US" sz="2800" dirty="0" smtClean="0"/>
              <a:t>If/</a:t>
            </a:r>
            <a:r>
              <a:rPr lang="en-US" sz="2800" dirty="0" err="1" smtClean="0"/>
              <a:t>Elif</a:t>
            </a:r>
            <a:r>
              <a:rPr lang="en-US" sz="2800" dirty="0" smtClean="0"/>
              <a:t>/Else</a:t>
            </a:r>
          </a:p>
          <a:p>
            <a:pPr lvl="1"/>
            <a:r>
              <a:rPr lang="en-US" dirty="0" smtClean="0"/>
              <a:t>Decimal &lt;-&gt;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09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89092" cy="4156799"/>
          </a:xfrm>
        </p:spPr>
        <p:txBody>
          <a:bodyPr/>
          <a:lstStyle/>
          <a:p>
            <a:r>
              <a:rPr lang="en-US" dirty="0"/>
              <a:t>From the midterm, you should be familiar with:</a:t>
            </a:r>
          </a:p>
          <a:p>
            <a:pPr lvl="1"/>
            <a:r>
              <a:rPr lang="en-US" dirty="0" smtClean="0"/>
              <a:t>Lists</a:t>
            </a:r>
          </a:p>
          <a:p>
            <a:pPr lvl="2"/>
            <a:r>
              <a:rPr lang="en-US" sz="2800" dirty="0" smtClean="0"/>
              <a:t>Indexing (including Negative indexing)</a:t>
            </a:r>
          </a:p>
          <a:p>
            <a:pPr lvl="2"/>
            <a:r>
              <a:rPr lang="en-US" sz="2800" dirty="0" smtClean="0"/>
              <a:t>Appending</a:t>
            </a:r>
          </a:p>
          <a:p>
            <a:pPr lvl="1"/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Strings</a:t>
            </a:r>
          </a:p>
          <a:p>
            <a:pPr lvl="2"/>
            <a:r>
              <a:rPr lang="en-US" sz="2800" dirty="0" smtClean="0"/>
              <a:t>String functions like split()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47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</a:t>
            </a:r>
            <a:r>
              <a:rPr lang="en-US" dirty="0" smtClean="0"/>
              <a:t>else we’ve </a:t>
            </a:r>
            <a:r>
              <a:rPr lang="en-US" dirty="0"/>
              <a:t>covered so far</a:t>
            </a:r>
            <a:r>
              <a:rPr lang="en-US" dirty="0" smtClean="0"/>
              <a:t>!</a:t>
            </a:r>
          </a:p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More control structures</a:t>
            </a:r>
          </a:p>
          <a:p>
            <a:pPr lvl="2"/>
            <a:r>
              <a:rPr lang="en-US" sz="2800" dirty="0" smtClean="0"/>
              <a:t>Recursion</a:t>
            </a:r>
          </a:p>
          <a:p>
            <a:pPr lvl="2"/>
            <a:r>
              <a:rPr lang="en-US" sz="2800" dirty="0" smtClean="0"/>
              <a:t>Functions</a:t>
            </a:r>
          </a:p>
          <a:p>
            <a:pPr lvl="3"/>
            <a:r>
              <a:rPr lang="en-US" sz="2800" dirty="0" smtClean="0"/>
              <a:t>Passing and returning variables</a:t>
            </a:r>
          </a:p>
          <a:p>
            <a:pPr lvl="1"/>
            <a:r>
              <a:rPr lang="en-US" dirty="0" smtClean="0"/>
              <a:t>File I/O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6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5222"/>
            <a:ext cx="8229600" cy="4156799"/>
          </a:xfrm>
        </p:spPr>
        <p:txBody>
          <a:bodyPr/>
          <a:lstStyle/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Data structures</a:t>
            </a:r>
          </a:p>
          <a:p>
            <a:pPr lvl="2"/>
            <a:r>
              <a:rPr lang="en-US" sz="2800" dirty="0" smtClean="0"/>
              <a:t>Tuples</a:t>
            </a:r>
          </a:p>
          <a:p>
            <a:pPr lvl="2"/>
            <a:r>
              <a:rPr lang="en-US" sz="2800" dirty="0" smtClean="0"/>
              <a:t>Dictionaries</a:t>
            </a:r>
          </a:p>
          <a:p>
            <a:pPr lvl="1"/>
            <a:r>
              <a:rPr lang="en-US" dirty="0" smtClean="0"/>
              <a:t>Classes</a:t>
            </a:r>
          </a:p>
          <a:p>
            <a:pPr lvl="2"/>
            <a:r>
              <a:rPr lang="en-US" sz="2800" dirty="0" smtClean="0"/>
              <a:t>Creating a class</a:t>
            </a:r>
          </a:p>
          <a:p>
            <a:pPr lvl="2"/>
            <a:r>
              <a:rPr lang="en-US" sz="2800" dirty="0" smtClean="0"/>
              <a:t>Data vs class attributes</a:t>
            </a:r>
          </a:p>
          <a:p>
            <a:pPr lvl="2"/>
            <a:r>
              <a:rPr lang="en-US" sz="2800" dirty="0" smtClean="0"/>
              <a:t>Constructors</a:t>
            </a:r>
          </a:p>
          <a:p>
            <a:pPr lvl="2"/>
            <a:r>
              <a:rPr lang="en-US" sz="2800" dirty="0" smtClean="0"/>
              <a:t>Built-in methods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15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Algorithms and Analysis</a:t>
            </a:r>
          </a:p>
          <a:p>
            <a:pPr lvl="2"/>
            <a:r>
              <a:rPr lang="en-US" dirty="0" smtClean="0"/>
              <a:t>Searching algorithms</a:t>
            </a:r>
          </a:p>
          <a:p>
            <a:pPr lvl="3"/>
            <a:r>
              <a:rPr lang="en-US" sz="2400" dirty="0" smtClean="0"/>
              <a:t>Linear</a:t>
            </a:r>
          </a:p>
          <a:p>
            <a:pPr lvl="3"/>
            <a:r>
              <a:rPr lang="en-US" sz="2400" dirty="0" smtClean="0"/>
              <a:t>Binary</a:t>
            </a:r>
          </a:p>
          <a:p>
            <a:pPr lvl="2"/>
            <a:r>
              <a:rPr lang="en-US" sz="2800" dirty="0" smtClean="0"/>
              <a:t>Sorting algorithms</a:t>
            </a:r>
          </a:p>
          <a:p>
            <a:pPr lvl="3"/>
            <a:r>
              <a:rPr lang="en-US" sz="2400" dirty="0" smtClean="0"/>
              <a:t>Selection</a:t>
            </a:r>
          </a:p>
          <a:p>
            <a:pPr lvl="3"/>
            <a:r>
              <a:rPr lang="en-US" sz="2400" dirty="0" smtClean="0"/>
              <a:t>Bubble</a:t>
            </a:r>
          </a:p>
          <a:p>
            <a:pPr lvl="3"/>
            <a:r>
              <a:rPr lang="en-US" sz="2400" dirty="0" smtClean="0"/>
              <a:t>Quick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571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Recursion</a:t>
            </a:r>
          </a:p>
          <a:p>
            <a:pPr lvl="2"/>
            <a:r>
              <a:rPr lang="en-US" dirty="0" smtClean="0"/>
              <a:t>Recursion</a:t>
            </a:r>
          </a:p>
          <a:p>
            <a:pPr lvl="3"/>
            <a:r>
              <a:rPr lang="en-US" sz="2400" dirty="0" smtClean="0"/>
              <a:t>Recursion</a:t>
            </a:r>
            <a:endParaRPr lang="en-US" sz="3200" dirty="0" smtClean="0"/>
          </a:p>
          <a:p>
            <a:pPr lvl="1"/>
            <a:r>
              <a:rPr lang="en-US" dirty="0" smtClean="0"/>
              <a:t>Program design</a:t>
            </a:r>
            <a:endParaRPr lang="en-US" sz="2400" dirty="0" smtClean="0"/>
          </a:p>
          <a:p>
            <a:pPr lvl="2"/>
            <a:r>
              <a:rPr lang="en-US" dirty="0" smtClean="0"/>
              <a:t>Top down design</a:t>
            </a:r>
          </a:p>
          <a:p>
            <a:pPr lvl="2"/>
            <a:r>
              <a:rPr lang="en-US" dirty="0" smtClean="0"/>
              <a:t>Creating “good” code</a:t>
            </a:r>
          </a:p>
          <a:p>
            <a:pPr lvl="3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94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final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Content?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45.media.tumblr.com/0f4cf1f1bfd7d0a272e327b30f1bd9bb/tumblr_nxzflz5XL01qbxi45o3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0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 and circle your section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4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Most questions 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Make sure to pace yourself – this exam is longer than the midterm!</a:t>
            </a:r>
            <a:endParaRPr lang="en-US" u="sng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5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/>
              <a:t>Project 2 is out</a:t>
            </a:r>
          </a:p>
          <a:p>
            <a:pPr lvl="1"/>
            <a:r>
              <a:rPr lang="en-US" dirty="0"/>
              <a:t>Due by Tuesday, December 8th at 8:59:59 PM</a:t>
            </a:r>
          </a:p>
          <a:p>
            <a:pPr lvl="1"/>
            <a:r>
              <a:rPr lang="en-US" dirty="0"/>
              <a:t>Do NOT procrastinate!</a:t>
            </a:r>
          </a:p>
          <a:p>
            <a:endParaRPr lang="en-US" dirty="0" smtClean="0"/>
          </a:p>
          <a:p>
            <a:r>
              <a:rPr lang="en-US" dirty="0" smtClean="0"/>
              <a:t>Final is on Friday – Dec 11</a:t>
            </a:r>
            <a:r>
              <a:rPr lang="en-US" baseline="30000" dirty="0" smtClean="0"/>
              <a:t>th</a:t>
            </a:r>
            <a:r>
              <a:rPr lang="en-US" dirty="0" smtClean="0"/>
              <a:t>, 3:30 – 5:30 PM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1"/>
            <a:r>
              <a:rPr lang="en-US" dirty="0" smtClean="0"/>
              <a:t>You can do it!  We believe in you!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Time!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would you like to cover?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511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49.media.tumblr.com/c67e6ea82fb27c7055927c260ac7676b/tumblr_nxzflz5XL01qbxi45o5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12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</a:t>
            </a:r>
            <a:r>
              <a:rPr lang="en-US" dirty="0" err="1" smtClean="0"/>
              <a:t>bookbag</a:t>
            </a:r>
            <a:r>
              <a:rPr lang="en-US" dirty="0" smtClean="0"/>
              <a:t>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endParaRPr lang="en-US" dirty="0" smtClean="0"/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Pens, pencils, erasers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53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DO NOT CHEAT!!!</a:t>
            </a:r>
          </a:p>
          <a:p>
            <a:endParaRPr lang="en-US" dirty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(or anything other than your own exam) they will take your test from you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987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Exam will held be on Friday, </a:t>
            </a:r>
            <a:br>
              <a:rPr lang="en-US" dirty="0" smtClean="0"/>
            </a:br>
            <a:r>
              <a:rPr lang="en-US" b="1" dirty="0" smtClean="0"/>
              <a:t>December 11</a:t>
            </a:r>
            <a:r>
              <a:rPr lang="en-US" b="1" baseline="30000" dirty="0" smtClean="0"/>
              <a:t>th</a:t>
            </a:r>
            <a:r>
              <a:rPr lang="en-US" b="1" dirty="0" smtClean="0"/>
              <a:t> from 3:30 to 5:30 PM</a:t>
            </a:r>
          </a:p>
          <a:p>
            <a:endParaRPr lang="en-US" b="1" dirty="0"/>
          </a:p>
          <a:p>
            <a:r>
              <a:rPr lang="en-US" dirty="0" smtClean="0"/>
              <a:t>If you need SSS accommodations, you must request them and notify us ASAP</a:t>
            </a:r>
          </a:p>
          <a:p>
            <a:r>
              <a:rPr lang="en-US" dirty="0" smtClean="0"/>
              <a:t>If you will be unable to take the exam at that time, you must notify your instructor ASAP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Being held in three separate rooms</a:t>
            </a:r>
          </a:p>
          <a:p>
            <a:pPr lvl="2"/>
            <a:r>
              <a:rPr lang="en-US" sz="2800" dirty="0" smtClean="0"/>
              <a:t>Section 1 (Gibson, MW @ 1) – CHEM 030</a:t>
            </a:r>
          </a:p>
          <a:p>
            <a:pPr lvl="2"/>
            <a:r>
              <a:rPr lang="en-US" sz="2800" dirty="0" smtClean="0"/>
              <a:t>Section 7 (Dixon, TR @ 5:30) – CHEM 030</a:t>
            </a:r>
          </a:p>
          <a:p>
            <a:pPr lvl="2"/>
            <a:r>
              <a:rPr lang="en-US" sz="2800" dirty="0" smtClean="0"/>
              <a:t>Section 13 (Dixon, TR @ 10) – CHEM 030</a:t>
            </a:r>
          </a:p>
          <a:p>
            <a:pPr lvl="2"/>
            <a:r>
              <a:rPr lang="en-US" sz="2800" dirty="0" smtClean="0"/>
              <a:t>Section 19 (</a:t>
            </a:r>
            <a:r>
              <a:rPr lang="en-US" sz="2800" dirty="0" err="1" smtClean="0"/>
              <a:t>Morawski</a:t>
            </a:r>
            <a:r>
              <a:rPr lang="en-US" sz="2800" dirty="0" smtClean="0"/>
              <a:t>, MW @ 4) – PAHB 132</a:t>
            </a:r>
          </a:p>
          <a:p>
            <a:pPr lvl="2"/>
            <a:r>
              <a:rPr lang="en-US" sz="2800" dirty="0" smtClean="0"/>
              <a:t>Section 25 (Gibson, TR @ 4) – PHYS 101</a:t>
            </a:r>
          </a:p>
          <a:p>
            <a:pPr lvl="3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Make sure you go to the correct room!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31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pPr lvl="3"/>
            <a:endParaRPr lang="en-US" dirty="0"/>
          </a:p>
          <a:p>
            <a:r>
              <a:rPr lang="en-US" dirty="0" smtClean="0"/>
              <a:t>Make sure you know how to get to your exam room location – arrive early if possible!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6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Rules?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49.media.tumblr.com/1a5fd73bb1a7f6a1efeab345044bd3ac/tumblr_nxzflz5XL01qbxi45o1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68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23905</TotalTime>
  <Words>665</Words>
  <Application>Microsoft Office PowerPoint</Application>
  <PresentationFormat>On-screen Show (4:3)</PresentationFormat>
  <Paragraphs>154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CMSC201  Computer Science I for Majors  Lecture 25 – Final Exam Review</vt:lpstr>
      <vt:lpstr>Exam Rules</vt:lpstr>
      <vt:lpstr>Exam Rules</vt:lpstr>
      <vt:lpstr>Exam Rules</vt:lpstr>
      <vt:lpstr>Exam Time</vt:lpstr>
      <vt:lpstr>Exam Locations</vt:lpstr>
      <vt:lpstr>Exam Seating</vt:lpstr>
      <vt:lpstr>Questions about Exam Rules?</vt:lpstr>
      <vt:lpstr>PowerPoint Presentation</vt:lpstr>
      <vt:lpstr>Exam Format</vt:lpstr>
      <vt:lpstr>Exam Format</vt:lpstr>
      <vt:lpstr>Questions about Exam Format?</vt:lpstr>
      <vt:lpstr>PowerPoint Presentation</vt:lpstr>
      <vt:lpstr>Exam Content </vt:lpstr>
      <vt:lpstr>Exam Content</vt:lpstr>
      <vt:lpstr>Exam Content</vt:lpstr>
      <vt:lpstr>Exam Content</vt:lpstr>
      <vt:lpstr>Exam Content</vt:lpstr>
      <vt:lpstr>Exam Content</vt:lpstr>
      <vt:lpstr>Questions about Exam Content?</vt:lpstr>
      <vt:lpstr>PowerPoint Presentation</vt:lpstr>
      <vt:lpstr>Exam Advice</vt:lpstr>
      <vt:lpstr>Exam Advice</vt:lpstr>
      <vt:lpstr>Exam Advice</vt:lpstr>
      <vt:lpstr>Any Other Questions?</vt:lpstr>
      <vt:lpstr>Announcements</vt:lpstr>
      <vt:lpstr>Review Time!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374</cp:revision>
  <dcterms:created xsi:type="dcterms:W3CDTF">2014-05-05T14:25:42Z</dcterms:created>
  <dcterms:modified xsi:type="dcterms:W3CDTF">2015-12-07T22:12:09Z</dcterms:modified>
</cp:coreProperties>
</file>